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4"/>
  </p:notesMasterIdLst>
  <p:sldIdLst>
    <p:sldId id="258" r:id="rId3"/>
  </p:sldIdLst>
  <p:sldSz cx="7561263" cy="10693400"/>
  <p:notesSz cx="6802438" cy="9934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FFC5"/>
    <a:srgbClr val="FFFFCC"/>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56" autoAdjust="0"/>
    <p:restoredTop sz="94660"/>
  </p:normalViewPr>
  <p:slideViewPr>
    <p:cSldViewPr showGuides="1">
      <p:cViewPr>
        <p:scale>
          <a:sx n="100" d="100"/>
          <a:sy n="100" d="100"/>
        </p:scale>
        <p:origin x="1116" y="-2028"/>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988"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2863" y="0"/>
            <a:ext cx="2947987" cy="498475"/>
          </a:xfrm>
          <a:prstGeom prst="rect">
            <a:avLst/>
          </a:prstGeom>
        </p:spPr>
        <p:txBody>
          <a:bodyPr vert="horz" lIns="91440" tIns="45720" rIns="91440" bIns="45720" rtlCol="0"/>
          <a:lstStyle>
            <a:lvl1pPr algn="r">
              <a:defRPr sz="1200"/>
            </a:lvl1pPr>
          </a:lstStyle>
          <a:p>
            <a:fld id="{451F1B99-8F19-4FFE-A4AF-EFDE4021BDF7}" type="datetimeFigureOut">
              <a:rPr kumimoji="1" lang="ja-JP" altLang="en-US" smtClean="0"/>
              <a:t>2020/1/29</a:t>
            </a:fld>
            <a:endParaRPr kumimoji="1" lang="ja-JP" altLang="en-US"/>
          </a:p>
        </p:txBody>
      </p:sp>
      <p:sp>
        <p:nvSpPr>
          <p:cNvPr id="4" name="スライド イメージ プレースホルダー 3"/>
          <p:cNvSpPr>
            <a:spLocks noGrp="1" noRot="1" noChangeAspect="1"/>
          </p:cNvSpPr>
          <p:nvPr>
            <p:ph type="sldImg" idx="2"/>
          </p:nvPr>
        </p:nvSpPr>
        <p:spPr>
          <a:xfrm>
            <a:off x="2216150" y="1241425"/>
            <a:ext cx="2371725"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1550"/>
            <a:ext cx="5441950" cy="39116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6100"/>
            <a:ext cx="2947988"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2863" y="9436100"/>
            <a:ext cx="2947987" cy="498475"/>
          </a:xfrm>
          <a:prstGeom prst="rect">
            <a:avLst/>
          </a:prstGeom>
        </p:spPr>
        <p:txBody>
          <a:bodyPr vert="horz" lIns="91440" tIns="45720" rIns="91440" bIns="45720" rtlCol="0" anchor="b"/>
          <a:lstStyle>
            <a:lvl1pPr algn="r">
              <a:defRPr sz="1200"/>
            </a:lvl1pPr>
          </a:lstStyle>
          <a:p>
            <a:fld id="{9B949408-FA53-4E42-B492-987A9A6CA6B4}" type="slidenum">
              <a:rPr kumimoji="1" lang="ja-JP" altLang="en-US" smtClean="0"/>
              <a:t>‹#›</a:t>
            </a:fld>
            <a:endParaRPr kumimoji="1" lang="ja-JP" altLang="en-US"/>
          </a:p>
        </p:txBody>
      </p:sp>
    </p:spTree>
    <p:extLst>
      <p:ext uri="{BB962C8B-B14F-4D97-AF65-F5344CB8AC3E}">
        <p14:creationId xmlns:p14="http://schemas.microsoft.com/office/powerpoint/2010/main" val="41831789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1188157"/>
            <a:ext cx="5669470" cy="83170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749254" y="1188157"/>
            <a:ext cx="1814231" cy="8317090"/>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63501" y="2024617"/>
            <a:ext cx="4536758" cy="5075801"/>
          </a:xfrm>
        </p:spPr>
        <p:txBody>
          <a:bodyPr anchor="b">
            <a:normAutofit/>
          </a:bodyPr>
          <a:lstStyle>
            <a:lvl1pPr algn="l">
              <a:defRPr sz="4465" spc="-83"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2210" y="7282124"/>
            <a:ext cx="4536758" cy="1425787"/>
          </a:xfrm>
        </p:spPr>
        <p:txBody>
          <a:bodyPr anchor="t">
            <a:normAutofit/>
          </a:bodyPr>
          <a:lstStyle>
            <a:lvl1pPr marL="0" indent="0" algn="l">
              <a:buNone/>
              <a:defRPr sz="1654" cap="none" spc="0" baseline="0">
                <a:solidFill>
                  <a:schemeClr val="accent1">
                    <a:lumMod val="20000"/>
                    <a:lumOff val="80000"/>
                  </a:schemeClr>
                </a:solidFill>
              </a:defRPr>
            </a:lvl1pPr>
            <a:lvl2pPr marL="378059" indent="0" algn="ctr">
              <a:buNone/>
              <a:defRPr sz="1654"/>
            </a:lvl2pPr>
            <a:lvl3pPr marL="756117" indent="0" algn="ctr">
              <a:buNone/>
              <a:defRPr sz="1654"/>
            </a:lvl3pPr>
            <a:lvl4pPr marL="1134176" indent="0" algn="ctr">
              <a:buNone/>
              <a:defRPr sz="1654"/>
            </a:lvl4pPr>
            <a:lvl5pPr marL="1512235" indent="0" algn="ctr">
              <a:buNone/>
              <a:defRPr sz="1654"/>
            </a:lvl5pPr>
            <a:lvl6pPr marL="1890293" indent="0" algn="ctr">
              <a:buNone/>
              <a:defRPr sz="1654"/>
            </a:lvl6pPr>
            <a:lvl7pPr marL="2268352" indent="0" algn="ctr">
              <a:buNone/>
              <a:defRPr sz="1654"/>
            </a:lvl7pPr>
            <a:lvl8pPr marL="2646411" indent="0" algn="ctr">
              <a:buNone/>
              <a:defRPr sz="1654"/>
            </a:lvl8pPr>
            <a:lvl9pPr marL="3024469" indent="0" algn="ctr">
              <a:buNone/>
              <a:defRPr sz="165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74043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46146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6290" y="1544602"/>
            <a:ext cx="1748542" cy="772301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398811" y="1354498"/>
            <a:ext cx="4536758" cy="7984405"/>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752981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144983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398811" y="2024617"/>
            <a:ext cx="4536758" cy="5075801"/>
          </a:xfrm>
        </p:spPr>
        <p:txBody>
          <a:bodyPr anchor="b">
            <a:normAutofit/>
          </a:bodyPr>
          <a:lstStyle>
            <a:lvl1pPr>
              <a:defRPr sz="4465" b="0" spc="-83" baseline="0">
                <a:solidFill>
                  <a:schemeClr val="tx1">
                    <a:lumMod val="65000"/>
                    <a:lumOff val="3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410152" y="7285770"/>
            <a:ext cx="4536758" cy="1425787"/>
          </a:xfrm>
        </p:spPr>
        <p:txBody>
          <a:bodyPr anchor="t">
            <a:normAutofit/>
          </a:bodyPr>
          <a:lstStyle>
            <a:lvl1pPr marL="0" indent="0">
              <a:buNone/>
              <a:defRPr sz="1654" cap="none" spc="0" baseline="0">
                <a:solidFill>
                  <a:schemeClr val="tx1">
                    <a:lumMod val="65000"/>
                    <a:lumOff val="35000"/>
                  </a:schemeClr>
                </a:solidFill>
              </a:defRPr>
            </a:lvl1pPr>
            <a:lvl2pPr marL="378059" indent="0">
              <a:buNone/>
              <a:defRPr sz="1488">
                <a:solidFill>
                  <a:schemeClr val="tx1">
                    <a:tint val="75000"/>
                  </a:schemeClr>
                </a:solidFill>
              </a:defRPr>
            </a:lvl2pPr>
            <a:lvl3pPr marL="756117" indent="0">
              <a:buNone/>
              <a:defRPr sz="1323">
                <a:solidFill>
                  <a:schemeClr val="tx1">
                    <a:tint val="75000"/>
                  </a:schemeClr>
                </a:solidFill>
              </a:defRPr>
            </a:lvl3pPr>
            <a:lvl4pPr marL="1134176" indent="0">
              <a:buNone/>
              <a:defRPr sz="1158">
                <a:solidFill>
                  <a:schemeClr val="tx1">
                    <a:tint val="75000"/>
                  </a:schemeClr>
                </a:solidFill>
              </a:defRPr>
            </a:lvl4pPr>
            <a:lvl5pPr marL="1512235" indent="0">
              <a:buNone/>
              <a:defRPr sz="1158">
                <a:solidFill>
                  <a:schemeClr val="tx1">
                    <a:tint val="75000"/>
                  </a:schemeClr>
                </a:solidFill>
              </a:defRPr>
            </a:lvl5pPr>
            <a:lvl6pPr marL="1890293" indent="0">
              <a:buNone/>
              <a:defRPr sz="1158">
                <a:solidFill>
                  <a:schemeClr val="tx1">
                    <a:tint val="75000"/>
                  </a:schemeClr>
                </a:solidFill>
              </a:defRPr>
            </a:lvl6pPr>
            <a:lvl7pPr marL="2268352" indent="0">
              <a:buNone/>
              <a:defRPr sz="1158">
                <a:solidFill>
                  <a:schemeClr val="tx1">
                    <a:tint val="75000"/>
                  </a:schemeClr>
                </a:solidFill>
              </a:defRPr>
            </a:lvl7pPr>
            <a:lvl8pPr marL="2646411" indent="0">
              <a:buNone/>
              <a:defRPr sz="1158">
                <a:solidFill>
                  <a:schemeClr val="tx1">
                    <a:tint val="75000"/>
                  </a:schemeClr>
                </a:solidFill>
              </a:defRPr>
            </a:lvl8pPr>
            <a:lvl9pPr marL="3024469" indent="0">
              <a:buNone/>
              <a:defRPr sz="115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59041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398811" y="1354498"/>
            <a:ext cx="2154960" cy="7984405"/>
          </a:xfrm>
        </p:spPr>
        <p:txBody>
          <a:bodyPr/>
          <a:lstStyle>
            <a:lvl1pPr>
              <a:defRPr sz="1571"/>
            </a:lvl1pPr>
            <a:lvl2pPr>
              <a:defRPr sz="1406"/>
            </a:lvl2pPr>
            <a:lvl3pPr>
              <a:defRPr sz="1240"/>
            </a:lvl3pPr>
            <a:lvl4pPr>
              <a:defRPr sz="1075"/>
            </a:lvl4pPr>
            <a:lvl5pPr>
              <a:defRPr sz="1075"/>
            </a:lvl5pPr>
            <a:lvl6pPr>
              <a:defRPr sz="1075"/>
            </a:lvl6pPr>
            <a:lvl7pPr>
              <a:defRPr sz="1075"/>
            </a:lvl7pPr>
            <a:lvl8pPr>
              <a:defRPr sz="1075"/>
            </a:lvl8pPr>
            <a:lvl9pPr>
              <a:defRPr sz="10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48660" y="1354498"/>
            <a:ext cx="2154960" cy="7984405"/>
          </a:xfrm>
        </p:spPr>
        <p:txBody>
          <a:bodyPr/>
          <a:lstStyle>
            <a:lvl1pPr>
              <a:defRPr sz="1571"/>
            </a:lvl1pPr>
            <a:lvl2pPr>
              <a:defRPr sz="1406"/>
            </a:lvl2pPr>
            <a:lvl3pPr>
              <a:defRPr sz="1240"/>
            </a:lvl3pPr>
            <a:lvl4pPr>
              <a:defRPr sz="1075"/>
            </a:lvl4pPr>
            <a:lvl5pPr>
              <a:defRPr sz="1075"/>
            </a:lvl5pPr>
            <a:lvl6pPr>
              <a:defRPr sz="1075"/>
            </a:lvl6pPr>
            <a:lvl7pPr>
              <a:defRPr sz="1075"/>
            </a:lvl7pPr>
            <a:lvl8pPr>
              <a:defRPr sz="1075"/>
            </a:lvl8pPr>
            <a:lvl9pPr>
              <a:defRPr sz="10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7"/>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863238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398811" y="1596036"/>
            <a:ext cx="2154960" cy="1259445"/>
          </a:xfrm>
        </p:spPr>
        <p:txBody>
          <a:bodyPr anchor="b">
            <a:normAutofit/>
          </a:bodyPr>
          <a:lstStyle>
            <a:lvl1pPr marL="0" indent="0">
              <a:spcBef>
                <a:spcPts val="0"/>
              </a:spcBef>
              <a:buNone/>
              <a:defRPr sz="1571" b="1">
                <a:solidFill>
                  <a:schemeClr val="tx1">
                    <a:lumMod val="65000"/>
                    <a:lumOff val="35000"/>
                  </a:schemeClr>
                </a:solidFill>
              </a:defRPr>
            </a:lvl1pPr>
            <a:lvl2pPr marL="378059" indent="0">
              <a:buNone/>
              <a:defRPr sz="1571" b="1"/>
            </a:lvl2pPr>
            <a:lvl3pPr marL="756117" indent="0">
              <a:buNone/>
              <a:defRPr sz="1488" b="1"/>
            </a:lvl3pPr>
            <a:lvl4pPr marL="1134176" indent="0">
              <a:buNone/>
              <a:defRPr sz="1323" b="1"/>
            </a:lvl4pPr>
            <a:lvl5pPr marL="1512235" indent="0">
              <a:buNone/>
              <a:defRPr sz="1323" b="1"/>
            </a:lvl5pPr>
            <a:lvl6pPr marL="1890293" indent="0">
              <a:buNone/>
              <a:defRPr sz="1323" b="1"/>
            </a:lvl6pPr>
            <a:lvl7pPr marL="2268352" indent="0">
              <a:buNone/>
              <a:defRPr sz="1323" b="1"/>
            </a:lvl7pPr>
            <a:lvl8pPr marL="2646411" indent="0">
              <a:buNone/>
              <a:defRPr sz="1323" b="1"/>
            </a:lvl8pPr>
            <a:lvl9pPr marL="3024469"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2398811" y="3010830"/>
            <a:ext cx="2154960" cy="6273461"/>
          </a:xfrm>
        </p:spPr>
        <p:txBody>
          <a:bodyPr/>
          <a:lstStyle>
            <a:lvl1pPr>
              <a:defRPr sz="1571"/>
            </a:lvl1pPr>
            <a:lvl2pPr>
              <a:defRPr sz="1406"/>
            </a:lvl2pPr>
            <a:lvl3pPr>
              <a:defRPr sz="1240"/>
            </a:lvl3pPr>
            <a:lvl4pPr>
              <a:defRPr sz="1075"/>
            </a:lvl4pPr>
            <a:lvl5pPr>
              <a:defRPr sz="1075"/>
            </a:lvl5pPr>
            <a:lvl6pPr>
              <a:defRPr sz="1075"/>
            </a:lvl6pPr>
            <a:lvl7pPr>
              <a:defRPr sz="1075"/>
            </a:lvl7pPr>
            <a:lvl8pPr>
              <a:defRPr sz="1075"/>
            </a:lvl8pPr>
            <a:lvl9pPr>
              <a:defRPr sz="10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48872" y="1596038"/>
            <a:ext cx="2154960" cy="1267944"/>
          </a:xfrm>
        </p:spPr>
        <p:txBody>
          <a:bodyPr anchor="b">
            <a:normAutofit/>
          </a:bodyPr>
          <a:lstStyle>
            <a:lvl1pPr marL="0" indent="0">
              <a:spcBef>
                <a:spcPts val="0"/>
              </a:spcBef>
              <a:buNone/>
              <a:defRPr sz="1571" b="1">
                <a:solidFill>
                  <a:schemeClr val="tx1">
                    <a:lumMod val="65000"/>
                    <a:lumOff val="35000"/>
                  </a:schemeClr>
                </a:solidFill>
              </a:defRPr>
            </a:lvl1pPr>
            <a:lvl2pPr marL="378059" indent="0">
              <a:buNone/>
              <a:defRPr sz="1571" b="1"/>
            </a:lvl2pPr>
            <a:lvl3pPr marL="756117" indent="0">
              <a:buNone/>
              <a:defRPr sz="1488" b="1"/>
            </a:lvl3pPr>
            <a:lvl4pPr marL="1134176" indent="0">
              <a:buNone/>
              <a:defRPr sz="1323" b="1"/>
            </a:lvl4pPr>
            <a:lvl5pPr marL="1512235" indent="0">
              <a:buNone/>
              <a:defRPr sz="1323" b="1"/>
            </a:lvl5pPr>
            <a:lvl6pPr marL="1890293" indent="0">
              <a:buNone/>
              <a:defRPr sz="1323" b="1"/>
            </a:lvl6pPr>
            <a:lvl7pPr marL="2268352" indent="0">
              <a:buNone/>
              <a:defRPr sz="1323" b="1"/>
            </a:lvl7pPr>
            <a:lvl8pPr marL="2646411" indent="0">
              <a:buNone/>
              <a:defRPr sz="1323" b="1"/>
            </a:lvl8pPr>
            <a:lvl9pPr marL="3024469"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4848872" y="3010830"/>
            <a:ext cx="2154960" cy="6273461"/>
          </a:xfrm>
        </p:spPr>
        <p:txBody>
          <a:bodyPr/>
          <a:lstStyle>
            <a:lvl1pPr>
              <a:defRPr sz="1571"/>
            </a:lvl1pPr>
            <a:lvl2pPr>
              <a:defRPr sz="1406"/>
            </a:lvl2pPr>
            <a:lvl3pPr>
              <a:defRPr sz="1240"/>
            </a:lvl3pPr>
            <a:lvl4pPr>
              <a:defRPr sz="1075"/>
            </a:lvl4pPr>
            <a:lvl5pPr>
              <a:defRPr sz="1075"/>
            </a:lvl5pPr>
            <a:lvl6pPr>
              <a:defRPr sz="1075"/>
            </a:lvl6pPr>
            <a:lvl7pPr>
              <a:defRPr sz="1075"/>
            </a:lvl7pPr>
            <a:lvl8pPr>
              <a:defRPr sz="1075"/>
            </a:lvl8pPr>
            <a:lvl9pPr>
              <a:defRPr sz="10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 name="Date Placeholder 1"/>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11" name="Footer Placeholder 10"/>
          <p:cNvSpPr>
            <a:spLocks noGrp="1"/>
          </p:cNvSpPr>
          <p:nvPr>
            <p:ph type="ftr" sz="quarter" idx="11"/>
          </p:nvPr>
        </p:nvSpPr>
        <p:spPr/>
        <p:txBody>
          <a:bodyPr/>
          <a:lstStyle/>
          <a:p>
            <a:endParaRPr kumimoji="1" lang="ja-JP" altLang="en-US"/>
          </a:p>
        </p:txBody>
      </p:sp>
      <p:sp>
        <p:nvSpPr>
          <p:cNvPr id="12" name="Slide Number Placeholder 11"/>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04901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2" name="Date Placeholder 1"/>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7" name="Footer Placeholder 6"/>
          <p:cNvSpPr>
            <a:spLocks noGrp="1"/>
          </p:cNvSpPr>
          <p:nvPr>
            <p:ph type="ftr" sz="quarter" idx="11"/>
          </p:nvPr>
        </p:nvSpPr>
        <p:spPr/>
        <p:txBody>
          <a:bodyPr/>
          <a:lstStyle/>
          <a:p>
            <a:endParaRPr kumimoji="1" lang="ja-JP" altLang="en-US"/>
          </a:p>
        </p:txBody>
      </p:sp>
      <p:sp>
        <p:nvSpPr>
          <p:cNvPr id="8" name="Slide Number Placeholder 7"/>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81299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235180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8786" y="1782233"/>
            <a:ext cx="1757994" cy="3421888"/>
          </a:xfrm>
        </p:spPr>
        <p:txBody>
          <a:bodyPr anchor="b">
            <a:normAutofit/>
          </a:bodyPr>
          <a:lstStyle>
            <a:lvl1pPr>
              <a:defRPr sz="2315"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2398811" y="1354498"/>
            <a:ext cx="4536758" cy="7984405"/>
          </a:xfrm>
        </p:spPr>
        <p:txBody>
          <a:bodyPr/>
          <a:lstStyle>
            <a:lvl1pPr>
              <a:defRPr sz="1654"/>
            </a:lvl1pPr>
            <a:lvl2pPr>
              <a:defRPr sz="1488"/>
            </a:lvl2pPr>
            <a:lvl3pPr>
              <a:defRPr sz="1323"/>
            </a:lvl3pPr>
            <a:lvl4pPr>
              <a:defRPr sz="1158"/>
            </a:lvl4pPr>
            <a:lvl5pPr>
              <a:defRPr sz="1158"/>
            </a:lvl5pPr>
            <a:lvl6pPr>
              <a:defRPr sz="1158"/>
            </a:lvl6pPr>
            <a:lvl7pPr>
              <a:defRPr sz="1158"/>
            </a:lvl7pPr>
            <a:lvl8pPr>
              <a:defRPr sz="1158"/>
            </a:lvl8pPr>
            <a:lvl9pPr>
              <a:defRPr sz="115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58786" y="5204121"/>
            <a:ext cx="1757994" cy="3992203"/>
          </a:xfrm>
        </p:spPr>
        <p:txBody>
          <a:bodyPr anchor="t">
            <a:normAutofit/>
          </a:bodyPr>
          <a:lstStyle>
            <a:lvl1pPr marL="0" indent="0">
              <a:lnSpc>
                <a:spcPct val="100000"/>
              </a:lnSpc>
              <a:spcBef>
                <a:spcPts val="662"/>
              </a:spcBef>
              <a:buNone/>
              <a:defRPr sz="1034">
                <a:solidFill>
                  <a:srgbClr val="FFFFFF"/>
                </a:solidFill>
              </a:defRPr>
            </a:lvl1pPr>
            <a:lvl2pPr marL="378059" indent="0">
              <a:buNone/>
              <a:defRPr sz="992"/>
            </a:lvl2pPr>
            <a:lvl3pPr marL="756117" indent="0">
              <a:buNone/>
              <a:defRPr sz="827"/>
            </a:lvl3pPr>
            <a:lvl4pPr marL="1134176" indent="0">
              <a:buNone/>
              <a:defRPr sz="744"/>
            </a:lvl4pPr>
            <a:lvl5pPr marL="1512235" indent="0">
              <a:buNone/>
              <a:defRPr sz="744"/>
            </a:lvl5pPr>
            <a:lvl6pPr marL="1890293" indent="0">
              <a:buNone/>
              <a:defRPr sz="744"/>
            </a:lvl6pPr>
            <a:lvl7pPr marL="2268352" indent="0">
              <a:buNone/>
              <a:defRPr sz="744"/>
            </a:lvl7pPr>
            <a:lvl8pPr marL="2646411" indent="0">
              <a:buNone/>
              <a:defRPr sz="744"/>
            </a:lvl8pPr>
            <a:lvl9pPr marL="3024469" indent="0">
              <a:buNone/>
              <a:defRPr sz="744"/>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6762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58786" y="1782233"/>
            <a:ext cx="1757994" cy="3421888"/>
          </a:xfrm>
        </p:spPr>
        <p:txBody>
          <a:bodyPr anchor="b">
            <a:normAutofit/>
          </a:bodyPr>
          <a:lstStyle>
            <a:lvl1pPr>
              <a:defRPr sz="2315"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214451" y="1196605"/>
            <a:ext cx="5032923" cy="8312336"/>
          </a:xfrm>
          <a:solidFill>
            <a:schemeClr val="bg1">
              <a:lumMod val="75000"/>
            </a:schemeClr>
          </a:solidFill>
        </p:spPr>
        <p:txBody>
          <a:bodyPr anchor="t"/>
          <a:lstStyle>
            <a:lvl1pPr marL="0" indent="0">
              <a:buNone/>
              <a:defRPr sz="2646"/>
            </a:lvl1pPr>
            <a:lvl2pPr marL="378059" indent="0">
              <a:buNone/>
              <a:defRPr sz="2315"/>
            </a:lvl2pPr>
            <a:lvl3pPr marL="756117" indent="0">
              <a:buNone/>
              <a:defRPr sz="1985"/>
            </a:lvl3pPr>
            <a:lvl4pPr marL="1134176" indent="0">
              <a:buNone/>
              <a:defRPr sz="1654"/>
            </a:lvl4pPr>
            <a:lvl5pPr marL="1512235" indent="0">
              <a:buNone/>
              <a:defRPr sz="1654"/>
            </a:lvl5pPr>
            <a:lvl6pPr marL="1890293" indent="0">
              <a:buNone/>
              <a:defRPr sz="1654"/>
            </a:lvl6pPr>
            <a:lvl7pPr marL="2268352" indent="0">
              <a:buNone/>
              <a:defRPr sz="1654"/>
            </a:lvl7pPr>
            <a:lvl8pPr marL="2646411" indent="0">
              <a:buNone/>
              <a:defRPr sz="1654"/>
            </a:lvl8pPr>
            <a:lvl9pPr marL="3024469" indent="0">
              <a:buNone/>
              <a:defRPr sz="165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58786" y="5208864"/>
            <a:ext cx="1757994" cy="3992203"/>
          </a:xfrm>
        </p:spPr>
        <p:txBody>
          <a:bodyPr anchor="t">
            <a:normAutofit/>
          </a:bodyPr>
          <a:lstStyle>
            <a:lvl1pPr marL="0" indent="0">
              <a:lnSpc>
                <a:spcPct val="100000"/>
              </a:lnSpc>
              <a:spcBef>
                <a:spcPts val="662"/>
              </a:spcBef>
              <a:buNone/>
              <a:defRPr sz="1034">
                <a:solidFill>
                  <a:srgbClr val="FFFFFF"/>
                </a:solidFill>
              </a:defRPr>
            </a:lvl1pPr>
            <a:lvl2pPr marL="378059" indent="0">
              <a:buNone/>
              <a:defRPr sz="992"/>
            </a:lvl2pPr>
            <a:lvl3pPr marL="756117" indent="0">
              <a:buNone/>
              <a:defRPr sz="827"/>
            </a:lvl3pPr>
            <a:lvl4pPr marL="1134176" indent="0">
              <a:buNone/>
              <a:defRPr sz="744"/>
            </a:lvl4pPr>
            <a:lvl5pPr marL="1512235" indent="0">
              <a:buNone/>
              <a:defRPr sz="744"/>
            </a:lvl5pPr>
            <a:lvl6pPr marL="1890293" indent="0">
              <a:buNone/>
              <a:defRPr sz="744"/>
            </a:lvl6pPr>
            <a:lvl7pPr marL="2268352" indent="0">
              <a:buNone/>
              <a:defRPr sz="744"/>
            </a:lvl7pPr>
            <a:lvl8pPr marL="2646411" indent="0">
              <a:buNone/>
              <a:defRPr sz="744"/>
            </a:lvl8pPr>
            <a:lvl9pPr marL="3024469" indent="0">
              <a:buNone/>
              <a:defRPr sz="744"/>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35992211-4E42-49E3-B075-3ECF1222EB6E}" type="datetimeFigureOut">
              <a:rPr kumimoji="1" lang="ja-JP" altLang="en-US" smtClean="0"/>
              <a:t>2020/1/29</a:t>
            </a:fld>
            <a:endParaRPr kumimoji="1" lang="ja-JP" altLang="en-US"/>
          </a:p>
        </p:txBody>
      </p:sp>
      <p:sp>
        <p:nvSpPr>
          <p:cNvPr id="9" name="Footer Placeholder 8"/>
          <p:cNvSpPr>
            <a:spLocks noGrp="1"/>
          </p:cNvSpPr>
          <p:nvPr>
            <p:ph type="ftr" sz="quarter" idx="11"/>
          </p:nvPr>
        </p:nvSpPr>
        <p:spPr>
          <a:xfrm>
            <a:off x="2170081" y="9911200"/>
            <a:ext cx="3666219" cy="569325"/>
          </a:xfrm>
        </p:spPr>
        <p:txBody>
          <a:bodyPr/>
          <a:lstStyle/>
          <a:p>
            <a:endParaRPr kumimoji="1" lang="ja-JP" altLang="en-US"/>
          </a:p>
        </p:txBody>
      </p:sp>
      <p:sp>
        <p:nvSpPr>
          <p:cNvPr id="10" name="Slide Number Placeholder 9"/>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531826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1183403"/>
            <a:ext cx="2135654" cy="83123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56856" y="1752356"/>
            <a:ext cx="1827977" cy="717443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8" name="Rectangle 37"/>
          <p:cNvSpPr/>
          <p:nvPr/>
        </p:nvSpPr>
        <p:spPr>
          <a:xfrm>
            <a:off x="7327990" y="1183403"/>
            <a:ext cx="238180" cy="8312336"/>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399652" y="1347369"/>
            <a:ext cx="4536758" cy="7984405"/>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62776" y="9911200"/>
            <a:ext cx="1701284" cy="569325"/>
          </a:xfrm>
          <a:prstGeom prst="rect">
            <a:avLst/>
          </a:prstGeom>
        </p:spPr>
        <p:txBody>
          <a:bodyPr vert="horz" lIns="91440" tIns="45720" rIns="91440" bIns="45720" rtlCol="0" anchor="ctr"/>
          <a:lstStyle>
            <a:lvl1pPr algn="l">
              <a:defRPr sz="827">
                <a:solidFill>
                  <a:schemeClr val="tx1">
                    <a:lumMod val="50000"/>
                    <a:lumOff val="50000"/>
                  </a:schemeClr>
                </a:solidFill>
              </a:defRPr>
            </a:lvl1pPr>
          </a:lstStyle>
          <a:p>
            <a:fld id="{35992211-4E42-49E3-B075-3ECF1222EB6E}" type="datetimeFigureOut">
              <a:rPr kumimoji="1" lang="ja-JP" altLang="en-US" smtClean="0"/>
              <a:t>2020/1/29</a:t>
            </a:fld>
            <a:endParaRPr kumimoji="1" lang="ja-JP" altLang="en-US"/>
          </a:p>
        </p:txBody>
      </p:sp>
      <p:sp>
        <p:nvSpPr>
          <p:cNvPr id="5" name="Footer Placeholder 4"/>
          <p:cNvSpPr>
            <a:spLocks noGrp="1"/>
          </p:cNvSpPr>
          <p:nvPr>
            <p:ph type="ftr" sz="quarter" idx="3"/>
          </p:nvPr>
        </p:nvSpPr>
        <p:spPr>
          <a:xfrm>
            <a:off x="2399651" y="9911200"/>
            <a:ext cx="3666219" cy="569325"/>
          </a:xfrm>
          <a:prstGeom prst="rect">
            <a:avLst/>
          </a:prstGeom>
        </p:spPr>
        <p:txBody>
          <a:bodyPr vert="horz" lIns="91440" tIns="45720" rIns="91440" bIns="45720" rtlCol="0" anchor="ctr"/>
          <a:lstStyle>
            <a:lvl1pPr algn="l">
              <a:defRPr sz="827">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6595104" y="9911200"/>
            <a:ext cx="949454" cy="569325"/>
          </a:xfrm>
          <a:prstGeom prst="rect">
            <a:avLst/>
          </a:prstGeom>
        </p:spPr>
        <p:txBody>
          <a:bodyPr vert="horz" lIns="91440" tIns="45720" rIns="91440" bIns="45720" rtlCol="0" anchor="ctr"/>
          <a:lstStyle>
            <a:lvl1pPr algn="r">
              <a:defRPr sz="910" b="1">
                <a:solidFill>
                  <a:schemeClr val="accent1"/>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8745931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6117" rtl="0" eaLnBrk="1" latinLnBrk="0" hangingPunct="1">
        <a:lnSpc>
          <a:spcPct val="90000"/>
        </a:lnSpc>
        <a:spcBef>
          <a:spcPct val="0"/>
        </a:spcBef>
        <a:buNone/>
        <a:defRPr kumimoji="1" sz="2481" kern="1200" spc="-50" baseline="0">
          <a:solidFill>
            <a:srgbClr val="FFFFFF"/>
          </a:solidFill>
          <a:latin typeface="+mj-lt"/>
          <a:ea typeface="+mj-ea"/>
          <a:cs typeface="+mj-cs"/>
        </a:defRPr>
      </a:lvl1pPr>
    </p:titleStyle>
    <p:bodyStyle>
      <a:lvl1pPr marL="151223" indent="-151223" algn="l" defTabSz="756117" rtl="0" eaLnBrk="1" latinLnBrk="0" hangingPunct="1">
        <a:lnSpc>
          <a:spcPct val="90000"/>
        </a:lnSpc>
        <a:spcBef>
          <a:spcPts val="992"/>
        </a:spcBef>
        <a:buClr>
          <a:schemeClr val="accent1"/>
        </a:buClr>
        <a:buFont typeface="Wingdings 2" pitchFamily="18" charset="2"/>
        <a:buChar char=""/>
        <a:defRPr kumimoji="1" sz="1571" kern="1200">
          <a:solidFill>
            <a:schemeClr val="tx1">
              <a:lumMod val="65000"/>
              <a:lumOff val="35000"/>
            </a:schemeClr>
          </a:solidFill>
          <a:latin typeface="+mn-lt"/>
          <a:ea typeface="+mn-ea"/>
          <a:cs typeface="+mn-cs"/>
        </a:defRPr>
      </a:lvl1pPr>
      <a:lvl2pPr marL="567088" indent="-151223" algn="l" defTabSz="756117" rtl="0" eaLnBrk="1" latinLnBrk="0" hangingPunct="1">
        <a:lnSpc>
          <a:spcPct val="90000"/>
        </a:lnSpc>
        <a:spcBef>
          <a:spcPts val="207"/>
        </a:spcBef>
        <a:spcAft>
          <a:spcPts val="207"/>
        </a:spcAft>
        <a:buClr>
          <a:schemeClr val="accent1"/>
        </a:buClr>
        <a:buFont typeface="Wingdings 2" pitchFamily="18" charset="2"/>
        <a:buChar char=""/>
        <a:defRPr kumimoji="1" sz="1406" kern="1200">
          <a:solidFill>
            <a:schemeClr val="tx1">
              <a:lumMod val="65000"/>
              <a:lumOff val="35000"/>
            </a:schemeClr>
          </a:solidFill>
          <a:latin typeface="+mn-lt"/>
          <a:ea typeface="+mn-ea"/>
          <a:cs typeface="+mn-cs"/>
        </a:defRPr>
      </a:lvl2pPr>
      <a:lvl3pPr marL="945147" indent="-151223" algn="l" defTabSz="756117" rtl="0" eaLnBrk="1" latinLnBrk="0" hangingPunct="1">
        <a:lnSpc>
          <a:spcPct val="90000"/>
        </a:lnSpc>
        <a:spcBef>
          <a:spcPts val="207"/>
        </a:spcBef>
        <a:spcAft>
          <a:spcPts val="207"/>
        </a:spcAft>
        <a:buClr>
          <a:schemeClr val="accent1"/>
        </a:buClr>
        <a:buFont typeface="Wingdings 2" pitchFamily="18" charset="2"/>
        <a:buChar char=""/>
        <a:defRPr kumimoji="1" sz="1240" kern="1200">
          <a:solidFill>
            <a:schemeClr val="tx1">
              <a:lumMod val="65000"/>
              <a:lumOff val="35000"/>
            </a:schemeClr>
          </a:solidFill>
          <a:latin typeface="+mn-lt"/>
          <a:ea typeface="+mn-ea"/>
          <a:cs typeface="+mn-cs"/>
        </a:defRPr>
      </a:lvl3pPr>
      <a:lvl4pPr marL="1323205" indent="-151223" algn="l" defTabSz="756117" rtl="0" eaLnBrk="1" latinLnBrk="0" hangingPunct="1">
        <a:lnSpc>
          <a:spcPct val="90000"/>
        </a:lnSpc>
        <a:spcBef>
          <a:spcPts val="207"/>
        </a:spcBef>
        <a:spcAft>
          <a:spcPts val="207"/>
        </a:spcAft>
        <a:buClr>
          <a:schemeClr val="accent1"/>
        </a:buClr>
        <a:buFont typeface="Wingdings 2" pitchFamily="18" charset="2"/>
        <a:buChar char=""/>
        <a:defRPr kumimoji="1" sz="1075" kern="1200">
          <a:solidFill>
            <a:schemeClr val="tx1">
              <a:lumMod val="65000"/>
              <a:lumOff val="35000"/>
            </a:schemeClr>
          </a:solidFill>
          <a:latin typeface="+mn-lt"/>
          <a:ea typeface="+mn-ea"/>
          <a:cs typeface="+mn-cs"/>
        </a:defRPr>
      </a:lvl4pPr>
      <a:lvl5pPr marL="1701264" indent="-151223" algn="l" defTabSz="756117" rtl="0" eaLnBrk="1" latinLnBrk="0" hangingPunct="1">
        <a:lnSpc>
          <a:spcPct val="90000"/>
        </a:lnSpc>
        <a:spcBef>
          <a:spcPts val="207"/>
        </a:spcBef>
        <a:spcAft>
          <a:spcPts val="207"/>
        </a:spcAft>
        <a:buClr>
          <a:schemeClr val="accent1"/>
        </a:buClr>
        <a:buFont typeface="Wingdings 2" pitchFamily="18" charset="2"/>
        <a:buChar char=""/>
        <a:defRPr kumimoji="1" sz="1075" kern="1200">
          <a:solidFill>
            <a:schemeClr val="tx1">
              <a:lumMod val="65000"/>
              <a:lumOff val="35000"/>
            </a:schemeClr>
          </a:solidFill>
          <a:latin typeface="+mn-lt"/>
          <a:ea typeface="+mn-ea"/>
          <a:cs typeface="+mn-cs"/>
        </a:defRPr>
      </a:lvl5pPr>
      <a:lvl6pPr marL="2079323" indent="-189029" algn="l" defTabSz="756117" rtl="0" eaLnBrk="1" latinLnBrk="0" hangingPunct="1">
        <a:lnSpc>
          <a:spcPct val="90000"/>
        </a:lnSpc>
        <a:spcBef>
          <a:spcPts val="207"/>
        </a:spcBef>
        <a:spcAft>
          <a:spcPts val="207"/>
        </a:spcAft>
        <a:buClr>
          <a:schemeClr val="accent1"/>
        </a:buClr>
        <a:buFont typeface="Wingdings 2" pitchFamily="18" charset="2"/>
        <a:buChar char=""/>
        <a:defRPr kumimoji="1" sz="1075" kern="1200">
          <a:solidFill>
            <a:schemeClr val="tx1">
              <a:lumMod val="65000"/>
              <a:lumOff val="35000"/>
            </a:schemeClr>
          </a:solidFill>
          <a:latin typeface="+mn-lt"/>
          <a:ea typeface="+mn-ea"/>
          <a:cs typeface="+mn-cs"/>
        </a:defRPr>
      </a:lvl6pPr>
      <a:lvl7pPr marL="2457381" indent="-189029" algn="l" defTabSz="756117" rtl="0" eaLnBrk="1" latinLnBrk="0" hangingPunct="1">
        <a:lnSpc>
          <a:spcPct val="90000"/>
        </a:lnSpc>
        <a:spcBef>
          <a:spcPts val="207"/>
        </a:spcBef>
        <a:spcAft>
          <a:spcPts val="207"/>
        </a:spcAft>
        <a:buClr>
          <a:schemeClr val="accent1"/>
        </a:buClr>
        <a:buFont typeface="Wingdings 2" pitchFamily="18" charset="2"/>
        <a:buChar char=""/>
        <a:defRPr kumimoji="1" sz="1075" kern="1200">
          <a:solidFill>
            <a:schemeClr val="tx1">
              <a:lumMod val="65000"/>
              <a:lumOff val="35000"/>
            </a:schemeClr>
          </a:solidFill>
          <a:latin typeface="+mn-lt"/>
          <a:ea typeface="+mn-ea"/>
          <a:cs typeface="+mn-cs"/>
        </a:defRPr>
      </a:lvl7pPr>
      <a:lvl8pPr marL="2835440" indent="-189029" algn="l" defTabSz="756117" rtl="0" eaLnBrk="1" latinLnBrk="0" hangingPunct="1">
        <a:lnSpc>
          <a:spcPct val="90000"/>
        </a:lnSpc>
        <a:spcBef>
          <a:spcPts val="207"/>
        </a:spcBef>
        <a:spcAft>
          <a:spcPts val="207"/>
        </a:spcAft>
        <a:buClr>
          <a:schemeClr val="accent1"/>
        </a:buClr>
        <a:buFont typeface="Wingdings 2" pitchFamily="18" charset="2"/>
        <a:buChar char=""/>
        <a:defRPr kumimoji="1" sz="1075" kern="1200">
          <a:solidFill>
            <a:schemeClr val="tx1">
              <a:lumMod val="65000"/>
              <a:lumOff val="35000"/>
            </a:schemeClr>
          </a:solidFill>
          <a:latin typeface="+mn-lt"/>
          <a:ea typeface="+mn-ea"/>
          <a:cs typeface="+mn-cs"/>
        </a:defRPr>
      </a:lvl8pPr>
      <a:lvl9pPr marL="3213499" indent="-189029" algn="l" defTabSz="756117" rtl="0" eaLnBrk="1" latinLnBrk="0" hangingPunct="1">
        <a:lnSpc>
          <a:spcPct val="90000"/>
        </a:lnSpc>
        <a:spcBef>
          <a:spcPts val="207"/>
        </a:spcBef>
        <a:spcAft>
          <a:spcPts val="207"/>
        </a:spcAft>
        <a:buClr>
          <a:schemeClr val="accent1"/>
        </a:buClr>
        <a:buFont typeface="Wingdings 2" pitchFamily="18" charset="2"/>
        <a:buChar char=""/>
        <a:defRPr kumimoji="1" sz="1075" kern="1200">
          <a:solidFill>
            <a:schemeClr val="tx1">
              <a:lumMod val="65000"/>
              <a:lumOff val="35000"/>
            </a:schemeClr>
          </a:solidFill>
          <a:latin typeface="+mn-lt"/>
          <a:ea typeface="+mn-ea"/>
          <a:cs typeface="+mn-cs"/>
        </a:defRPr>
      </a:lvl9pPr>
    </p:bodyStyle>
    <p:otherStyle>
      <a:defPPr>
        <a:defRPr lang="en-US"/>
      </a:defPPr>
      <a:lvl1pPr marL="0" algn="l" defTabSz="756117" rtl="0" eaLnBrk="1" latinLnBrk="0" hangingPunct="1">
        <a:defRPr kumimoji="1" sz="1488" kern="1200">
          <a:solidFill>
            <a:schemeClr val="tx1"/>
          </a:solidFill>
          <a:latin typeface="+mn-lt"/>
          <a:ea typeface="+mn-ea"/>
          <a:cs typeface="+mn-cs"/>
        </a:defRPr>
      </a:lvl1pPr>
      <a:lvl2pPr marL="378059" algn="l" defTabSz="756117" rtl="0" eaLnBrk="1" latinLnBrk="0" hangingPunct="1">
        <a:defRPr kumimoji="1" sz="1488" kern="1200">
          <a:solidFill>
            <a:schemeClr val="tx1"/>
          </a:solidFill>
          <a:latin typeface="+mn-lt"/>
          <a:ea typeface="+mn-ea"/>
          <a:cs typeface="+mn-cs"/>
        </a:defRPr>
      </a:lvl2pPr>
      <a:lvl3pPr marL="756117" algn="l" defTabSz="756117" rtl="0" eaLnBrk="1" latinLnBrk="0" hangingPunct="1">
        <a:defRPr kumimoji="1" sz="1488" kern="1200">
          <a:solidFill>
            <a:schemeClr val="tx1"/>
          </a:solidFill>
          <a:latin typeface="+mn-lt"/>
          <a:ea typeface="+mn-ea"/>
          <a:cs typeface="+mn-cs"/>
        </a:defRPr>
      </a:lvl3pPr>
      <a:lvl4pPr marL="1134176" algn="l" defTabSz="756117" rtl="0" eaLnBrk="1" latinLnBrk="0" hangingPunct="1">
        <a:defRPr kumimoji="1" sz="1488" kern="1200">
          <a:solidFill>
            <a:schemeClr val="tx1"/>
          </a:solidFill>
          <a:latin typeface="+mn-lt"/>
          <a:ea typeface="+mn-ea"/>
          <a:cs typeface="+mn-cs"/>
        </a:defRPr>
      </a:lvl4pPr>
      <a:lvl5pPr marL="1512235" algn="l" defTabSz="756117" rtl="0" eaLnBrk="1" latinLnBrk="0" hangingPunct="1">
        <a:defRPr kumimoji="1" sz="1488" kern="1200">
          <a:solidFill>
            <a:schemeClr val="tx1"/>
          </a:solidFill>
          <a:latin typeface="+mn-lt"/>
          <a:ea typeface="+mn-ea"/>
          <a:cs typeface="+mn-cs"/>
        </a:defRPr>
      </a:lvl5pPr>
      <a:lvl6pPr marL="1890293" algn="l" defTabSz="756117" rtl="0" eaLnBrk="1" latinLnBrk="0" hangingPunct="1">
        <a:defRPr kumimoji="1" sz="1488" kern="1200">
          <a:solidFill>
            <a:schemeClr val="tx1"/>
          </a:solidFill>
          <a:latin typeface="+mn-lt"/>
          <a:ea typeface="+mn-ea"/>
          <a:cs typeface="+mn-cs"/>
        </a:defRPr>
      </a:lvl6pPr>
      <a:lvl7pPr marL="2268352" algn="l" defTabSz="756117" rtl="0" eaLnBrk="1" latinLnBrk="0" hangingPunct="1">
        <a:defRPr kumimoji="1" sz="1488" kern="1200">
          <a:solidFill>
            <a:schemeClr val="tx1"/>
          </a:solidFill>
          <a:latin typeface="+mn-lt"/>
          <a:ea typeface="+mn-ea"/>
          <a:cs typeface="+mn-cs"/>
        </a:defRPr>
      </a:lvl7pPr>
      <a:lvl8pPr marL="2646411" algn="l" defTabSz="756117" rtl="0" eaLnBrk="1" latinLnBrk="0" hangingPunct="1">
        <a:defRPr kumimoji="1" sz="1488" kern="1200">
          <a:solidFill>
            <a:schemeClr val="tx1"/>
          </a:solidFill>
          <a:latin typeface="+mn-lt"/>
          <a:ea typeface="+mn-ea"/>
          <a:cs typeface="+mn-cs"/>
        </a:defRPr>
      </a:lvl8pPr>
      <a:lvl9pPr marL="3024469" algn="l" defTabSz="756117"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136AE84-54EA-48BA-B9C3-F0E89CC34DAF}"/>
              </a:ext>
            </a:extLst>
          </p:cNvPr>
          <p:cNvSpPr/>
          <p:nvPr/>
        </p:nvSpPr>
        <p:spPr>
          <a:xfrm>
            <a:off x="0" y="0"/>
            <a:ext cx="7561263" cy="10693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b="1">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7" name="正方形/長方形 26">
            <a:extLst>
              <a:ext uri="{FF2B5EF4-FFF2-40B4-BE49-F238E27FC236}">
                <a16:creationId xmlns:a16="http://schemas.microsoft.com/office/drawing/2014/main" id="{D9771DEB-D8F7-452D-996C-0E465979F650}"/>
              </a:ext>
            </a:extLst>
          </p:cNvPr>
          <p:cNvSpPr/>
          <p:nvPr/>
        </p:nvSpPr>
        <p:spPr>
          <a:xfrm>
            <a:off x="69214" y="9934864"/>
            <a:ext cx="7492049" cy="577081"/>
          </a:xfrm>
          <a:prstGeom prst="rect">
            <a:avLst/>
          </a:prstGeom>
        </p:spPr>
        <p:txBody>
          <a:bodyPr wrap="square">
            <a:spAutoFit/>
          </a:bodyPr>
          <a:lstStyle/>
          <a:p>
            <a:r>
              <a:rPr lang="ja-JP" altLang="en-US" sz="1050" dirty="0">
                <a:latin typeface="メイリオ" panose="020B0604030504040204" pitchFamily="50" charset="-128"/>
                <a:ea typeface="メイリオ" panose="020B0604030504040204" pitchFamily="50" charset="-128"/>
              </a:rPr>
              <a:t>農業委員会は、</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農地等の利用の最適化（➀担い手への農地利用の集積・集約化、②遊休農地の発生防 止・解消、③新規参入の促進）の推進</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のための現場活動を中心に、農地法に基づく農地の売買・貸借の許可、農地転用案件の審査など、 農地に関する事務を執行しています。</a:t>
            </a:r>
            <a:endParaRPr lang="en-US" altLang="ja-JP" sz="1050" dirty="0">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0ED392DE-A250-4804-8062-A3BD55D50CDB}"/>
              </a:ext>
            </a:extLst>
          </p:cNvPr>
          <p:cNvSpPr/>
          <p:nvPr/>
        </p:nvSpPr>
        <p:spPr>
          <a:xfrm>
            <a:off x="58978" y="9725428"/>
            <a:ext cx="4134465" cy="307777"/>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ja-JP" altLang="en-US" sz="1400" b="1" cap="none" spc="0" dirty="0">
                <a:ln/>
                <a:solidFill>
                  <a:srgbClr val="0070C0"/>
                </a:solidFill>
                <a:effectLst/>
                <a:latin typeface="メイリオ" panose="020B0604030504040204" pitchFamily="50" charset="-128"/>
                <a:ea typeface="メイリオ" panose="020B0604030504040204" pitchFamily="50" charset="-128"/>
              </a:rPr>
              <a:t>農業委員会は</a:t>
            </a:r>
            <a:r>
              <a:rPr lang="ja-JP" altLang="en-US" sz="1400" b="1" dirty="0">
                <a:ln/>
                <a:solidFill>
                  <a:srgbClr val="0070C0"/>
                </a:solidFill>
                <a:latin typeface="メイリオ" panose="020B0604030504040204" pitchFamily="50" charset="-128"/>
                <a:ea typeface="メイリオ" panose="020B0604030504040204" pitchFamily="50" charset="-128"/>
              </a:rPr>
              <a:t>○○</a:t>
            </a:r>
            <a:r>
              <a:rPr lang="ja-JP" altLang="en-US" sz="1400" b="1" cap="none" spc="0" dirty="0">
                <a:ln/>
                <a:solidFill>
                  <a:srgbClr val="0070C0"/>
                </a:solidFill>
                <a:effectLst/>
                <a:latin typeface="メイリオ" panose="020B0604030504040204" pitchFamily="50" charset="-128"/>
                <a:ea typeface="メイリオ" panose="020B0604030504040204" pitchFamily="50" charset="-128"/>
              </a:rPr>
              <a:t>に設置された行政委員会です。</a:t>
            </a:r>
          </a:p>
        </p:txBody>
      </p:sp>
      <p:sp>
        <p:nvSpPr>
          <p:cNvPr id="7" name="正方形/長方形 6">
            <a:extLst>
              <a:ext uri="{FF2B5EF4-FFF2-40B4-BE49-F238E27FC236}">
                <a16:creationId xmlns:a16="http://schemas.microsoft.com/office/drawing/2014/main" id="{828047B5-1B8A-4AEB-A5F4-CE9B7A1D4679}"/>
              </a:ext>
            </a:extLst>
          </p:cNvPr>
          <p:cNvSpPr/>
          <p:nvPr/>
        </p:nvSpPr>
        <p:spPr>
          <a:xfrm>
            <a:off x="218656" y="348229"/>
            <a:ext cx="7118689" cy="48245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pic>
        <p:nvPicPr>
          <p:cNvPr id="33" name="図 32">
            <a:extLst>
              <a:ext uri="{FF2B5EF4-FFF2-40B4-BE49-F238E27FC236}">
                <a16:creationId xmlns:a16="http://schemas.microsoft.com/office/drawing/2014/main" id="{5A3EAD4D-237D-417A-94E9-93260B452C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052" y="3769973"/>
            <a:ext cx="882859" cy="1403700"/>
          </a:xfrm>
          <a:prstGeom prst="rect">
            <a:avLst/>
          </a:prstGeom>
        </p:spPr>
      </p:pic>
      <p:pic>
        <p:nvPicPr>
          <p:cNvPr id="35" name="図 34">
            <a:extLst>
              <a:ext uri="{FF2B5EF4-FFF2-40B4-BE49-F238E27FC236}">
                <a16:creationId xmlns:a16="http://schemas.microsoft.com/office/drawing/2014/main" id="{20D647AB-ACF4-499F-884A-B7D739E136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9313" y="3798658"/>
            <a:ext cx="952946" cy="1351186"/>
          </a:xfrm>
          <a:prstGeom prst="rect">
            <a:avLst/>
          </a:prstGeom>
        </p:spPr>
      </p:pic>
      <p:pic>
        <p:nvPicPr>
          <p:cNvPr id="18" name="図 17">
            <a:extLst>
              <a:ext uri="{FF2B5EF4-FFF2-40B4-BE49-F238E27FC236}">
                <a16:creationId xmlns:a16="http://schemas.microsoft.com/office/drawing/2014/main" id="{96B632A3-5787-4C9E-B05B-8C99FF3425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13428" y="3794114"/>
            <a:ext cx="794610" cy="1408795"/>
          </a:xfrm>
          <a:prstGeom prst="rect">
            <a:avLst/>
          </a:prstGeom>
        </p:spPr>
      </p:pic>
      <p:sp>
        <p:nvSpPr>
          <p:cNvPr id="21" name="吹き出し: 角を丸めた四角形 20">
            <a:extLst>
              <a:ext uri="{FF2B5EF4-FFF2-40B4-BE49-F238E27FC236}">
                <a16:creationId xmlns:a16="http://schemas.microsoft.com/office/drawing/2014/main" id="{3FFE5D53-7CED-4C39-8EDD-7197A3BC86BE}"/>
              </a:ext>
            </a:extLst>
          </p:cNvPr>
          <p:cNvSpPr/>
          <p:nvPr/>
        </p:nvSpPr>
        <p:spPr>
          <a:xfrm>
            <a:off x="4814058" y="3777432"/>
            <a:ext cx="2410440" cy="1372412"/>
          </a:xfrm>
          <a:prstGeom prst="wedgeRoundRectCallout">
            <a:avLst>
              <a:gd name="adj1" fmla="val -62402"/>
              <a:gd name="adj2" fmla="val -3478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100" dirty="0">
              <a:latin typeface="メイリオ" panose="020B0604030504040204" pitchFamily="50" charset="-128"/>
              <a:ea typeface="メイリオ" panose="020B0604030504040204" pitchFamily="50" charset="-128"/>
            </a:endParaRPr>
          </a:p>
          <a:p>
            <a:pPr algn="ctr"/>
            <a:endParaRPr kumimoji="1" lang="en-US" altLang="ja-JP" sz="1100" dirty="0"/>
          </a:p>
          <a:p>
            <a:pPr algn="ctr"/>
            <a:endParaRPr kumimoji="1" lang="en-US" altLang="ja-JP" sz="1200" dirty="0"/>
          </a:p>
        </p:txBody>
      </p:sp>
      <p:sp>
        <p:nvSpPr>
          <p:cNvPr id="23" name="正方形/長方形 22">
            <a:extLst>
              <a:ext uri="{FF2B5EF4-FFF2-40B4-BE49-F238E27FC236}">
                <a16:creationId xmlns:a16="http://schemas.microsoft.com/office/drawing/2014/main" id="{DE0E6177-F9CE-4D82-9811-3D7F85930852}"/>
              </a:ext>
            </a:extLst>
          </p:cNvPr>
          <p:cNvSpPr/>
          <p:nvPr/>
        </p:nvSpPr>
        <p:spPr>
          <a:xfrm>
            <a:off x="248009" y="1505619"/>
            <a:ext cx="7118689" cy="2246769"/>
          </a:xfrm>
          <a:prstGeom prst="rect">
            <a:avLst/>
          </a:prstGeom>
          <a:noFill/>
        </p:spPr>
        <p:txBody>
          <a:bodyPr wrap="square" lIns="91440" tIns="45720" rIns="91440" bIns="45720">
            <a:spAutoFit/>
          </a:bodyPr>
          <a:lstStyle/>
          <a:p>
            <a:pPr algn="ctr"/>
            <a:r>
              <a:rPr lang="ja-JP" altLang="en-US" sz="28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これからの地域と農業のあり方を考える</a:t>
            </a:r>
            <a:endParaRPr lang="en-US" altLang="ja-JP" sz="28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r>
              <a:rPr lang="ja-JP" altLang="en-US"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農地利用意向調査</a:t>
            </a:r>
            <a:endParaRPr lang="en-US" altLang="ja-JP"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r>
              <a:rPr lang="ja-JP" alt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ご協力のお願い</a:t>
            </a:r>
          </a:p>
        </p:txBody>
      </p:sp>
      <p:sp>
        <p:nvSpPr>
          <p:cNvPr id="24" name="正方形/長方形 23">
            <a:extLst>
              <a:ext uri="{FF2B5EF4-FFF2-40B4-BE49-F238E27FC236}">
                <a16:creationId xmlns:a16="http://schemas.microsoft.com/office/drawing/2014/main" id="{E57347D2-66CA-48F5-A130-A9D7055F347B}"/>
              </a:ext>
            </a:extLst>
          </p:cNvPr>
          <p:cNvSpPr/>
          <p:nvPr/>
        </p:nvSpPr>
        <p:spPr>
          <a:xfrm>
            <a:off x="1705631" y="628286"/>
            <a:ext cx="4149999" cy="1177755"/>
          </a:xfrm>
          <a:prstGeom prst="rect">
            <a:avLst/>
          </a:prstGeom>
          <a:noFill/>
        </p:spPr>
        <p:txBody>
          <a:bodyPr wrap="square" lIns="91440" tIns="45720" rIns="91440" bIns="45720">
            <a:prstTxWarp prst="textArchUp">
              <a:avLst/>
            </a:prstTxWarp>
            <a:spAutoFit/>
          </a:bodyPr>
          <a:lstStyle/>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みなさんの声をお聞かせください！！</a:t>
            </a:r>
          </a:p>
        </p:txBody>
      </p:sp>
      <p:sp>
        <p:nvSpPr>
          <p:cNvPr id="25" name="正方形/長方形 24">
            <a:extLst>
              <a:ext uri="{FF2B5EF4-FFF2-40B4-BE49-F238E27FC236}">
                <a16:creationId xmlns:a16="http://schemas.microsoft.com/office/drawing/2014/main" id="{B03E5BA7-F03F-45AE-8836-9330EDF1C6C6}"/>
              </a:ext>
            </a:extLst>
          </p:cNvPr>
          <p:cNvSpPr/>
          <p:nvPr/>
        </p:nvSpPr>
        <p:spPr>
          <a:xfrm>
            <a:off x="189306" y="1020481"/>
            <a:ext cx="7118688" cy="461665"/>
          </a:xfrm>
          <a:prstGeom prst="rect">
            <a:avLst/>
          </a:prstGeom>
        </p:spPr>
        <p:txBody>
          <a:bodyPr wrap="square">
            <a:spAutoFit/>
          </a:bodyPr>
          <a:lstStyle/>
          <a:p>
            <a:pPr algn="ctr"/>
            <a:r>
              <a:rPr lang="ja-JP" altLang="en-US" sz="2400" b="1" spc="50" dirty="0">
                <a:ln w="9525" cmpd="sng">
                  <a:solidFill>
                    <a:schemeClr val="accent1"/>
                  </a:solidFill>
                  <a:prstDash val="solid"/>
                </a:ln>
                <a:solidFill>
                  <a:schemeClr val="accent1">
                    <a:lumMod val="75000"/>
                  </a:schemeClr>
                </a:solidFill>
                <a:effectLst>
                  <a:glow rad="38100">
                    <a:schemeClr val="accent1">
                      <a:alpha val="40000"/>
                    </a:schemeClr>
                  </a:glow>
                </a:effectLst>
              </a:rPr>
              <a:t>○○農業委員会から○○地区の農家の皆様へ</a:t>
            </a:r>
          </a:p>
        </p:txBody>
      </p:sp>
      <p:sp>
        <p:nvSpPr>
          <p:cNvPr id="41" name="テキスト ボックス 40">
            <a:extLst>
              <a:ext uri="{FF2B5EF4-FFF2-40B4-BE49-F238E27FC236}">
                <a16:creationId xmlns:a16="http://schemas.microsoft.com/office/drawing/2014/main" id="{1F3E7335-D82F-4BB5-B594-D24C5F4D0038}"/>
              </a:ext>
            </a:extLst>
          </p:cNvPr>
          <p:cNvSpPr txBox="1"/>
          <p:nvPr/>
        </p:nvSpPr>
        <p:spPr>
          <a:xfrm>
            <a:off x="189306" y="5244635"/>
            <a:ext cx="7177391" cy="441659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ja-JP" sz="1500" dirty="0">
                <a:latin typeface="メイリオ" panose="020B0604030504040204" pitchFamily="50" charset="-128"/>
                <a:ea typeface="メイリオ" panose="020B0604030504040204" pitchFamily="50" charset="-128"/>
              </a:rPr>
              <a:t>●●●農業委員会では、皆さんの農地利用意向や後継者の有無などを把握するため、</a:t>
            </a:r>
            <a:r>
              <a:rPr lang="ja-JP" altLang="en-US" sz="1500" dirty="0">
                <a:latin typeface="メイリオ" panose="020B0604030504040204" pitchFamily="50" charset="-128"/>
                <a:ea typeface="メイリオ" panose="020B0604030504040204" pitchFamily="50" charset="-128"/>
              </a:rPr>
              <a:t>意</a:t>
            </a:r>
            <a:r>
              <a:rPr lang="ja-JP" altLang="ja-JP" sz="1500" dirty="0">
                <a:latin typeface="メイリオ" panose="020B0604030504040204" pitchFamily="50" charset="-128"/>
                <a:ea typeface="メイリオ" panose="020B0604030504040204" pitchFamily="50" charset="-128"/>
              </a:rPr>
              <a:t>向調査を行います。調査結果は、５年後、１０年後の地域農業の姿を検討する</a:t>
            </a:r>
            <a:r>
              <a:rPr lang="ja-JP" altLang="ja-JP" sz="1600" b="1" dirty="0">
                <a:solidFill>
                  <a:srgbClr val="92D05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人・農地プラン</a:t>
            </a:r>
            <a:r>
              <a:rPr lang="ja-JP" altLang="ja-JP" sz="1500" dirty="0">
                <a:latin typeface="メイリオ" panose="020B0604030504040204" pitchFamily="50" charset="-128"/>
                <a:ea typeface="メイリオ" panose="020B0604030504040204" pitchFamily="50" charset="-128"/>
              </a:rPr>
              <a:t>の作成に役立てます。</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調査結果はこの目的以外には利用しません。</a:t>
            </a:r>
            <a:endParaRPr lang="en-US" altLang="ja-JP" sz="1600" dirty="0">
              <a:latin typeface="メイリオ" panose="020B0604030504040204" pitchFamily="50" charset="-128"/>
              <a:ea typeface="メイリオ" panose="020B0604030504040204" pitchFamily="50" charset="-128"/>
            </a:endParaRPr>
          </a:p>
          <a:p>
            <a:endParaRPr kumimoji="1" lang="en-US" altLang="ja-JP" sz="1600" dirty="0"/>
          </a:p>
          <a:p>
            <a:endParaRPr kumimoji="1" lang="en-US" altLang="ja-JP" sz="1400" dirty="0"/>
          </a:p>
          <a:p>
            <a:endParaRPr kumimoji="1" lang="en-US" altLang="ja-JP" sz="14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ja-JP" altLang="en-US" sz="1600" dirty="0"/>
          </a:p>
        </p:txBody>
      </p:sp>
      <p:sp>
        <p:nvSpPr>
          <p:cNvPr id="40" name="楕円 39">
            <a:extLst>
              <a:ext uri="{FF2B5EF4-FFF2-40B4-BE49-F238E27FC236}">
                <a16:creationId xmlns:a16="http://schemas.microsoft.com/office/drawing/2014/main" id="{E8FE3033-7714-4CDB-BC02-D7E44171647E}"/>
              </a:ext>
            </a:extLst>
          </p:cNvPr>
          <p:cNvSpPr/>
          <p:nvPr/>
        </p:nvSpPr>
        <p:spPr>
          <a:xfrm>
            <a:off x="197782" y="6815596"/>
            <a:ext cx="2375083" cy="1949091"/>
          </a:xfrm>
          <a:prstGeom prst="ellipse">
            <a:avLst/>
          </a:prstGeom>
          <a:solidFill>
            <a:srgbClr val="FFFF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農業委員会による</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調査実施期間</a:t>
            </a:r>
            <a:endParaRPr kumimoji="1" lang="en-US" altLang="ja-JP" b="1" dirty="0">
              <a:latin typeface="メイリオ" panose="020B0604030504040204" pitchFamily="50" charset="-128"/>
              <a:ea typeface="メイリオ" panose="020B0604030504040204" pitchFamily="50" charset="-128"/>
            </a:endParaRPr>
          </a:p>
          <a:p>
            <a:pPr algn="ct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○○月○○日</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○○月○○日</a:t>
            </a:r>
          </a:p>
        </p:txBody>
      </p:sp>
      <p:sp>
        <p:nvSpPr>
          <p:cNvPr id="44" name="四角形: 角を丸くする 43">
            <a:extLst>
              <a:ext uri="{FF2B5EF4-FFF2-40B4-BE49-F238E27FC236}">
                <a16:creationId xmlns:a16="http://schemas.microsoft.com/office/drawing/2014/main" id="{9A93E2E5-47CE-4FCF-99C4-7F52075C4657}"/>
              </a:ext>
            </a:extLst>
          </p:cNvPr>
          <p:cNvSpPr/>
          <p:nvPr/>
        </p:nvSpPr>
        <p:spPr>
          <a:xfrm>
            <a:off x="252547" y="8888956"/>
            <a:ext cx="7005548" cy="725819"/>
          </a:xfrm>
          <a:prstGeom prst="roundRect">
            <a:avLst/>
          </a:prstGeom>
          <a:solidFill>
            <a:schemeClr val="accent1">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2000" b="1" dirty="0">
                <a:solidFill>
                  <a:schemeClr val="accent1">
                    <a:lumMod val="75000"/>
                  </a:schemeClr>
                </a:solidFill>
                <a:latin typeface="メイリオ" panose="020B0604030504040204" pitchFamily="50" charset="-128"/>
                <a:ea typeface="メイリオ" panose="020B0604030504040204" pitchFamily="50" charset="-128"/>
              </a:rPr>
              <a:t>○○農業委員会　農業委員：●●●</a:t>
            </a:r>
            <a:r>
              <a:rPr kumimoji="1" lang="ja-JP" altLang="en-US" dirty="0">
                <a:solidFill>
                  <a:schemeClr val="accent1">
                    <a:lumMod val="75000"/>
                  </a:schemeClr>
                </a:solidFill>
                <a:latin typeface="メイリオ" panose="020B0604030504040204" pitchFamily="50" charset="-128"/>
                <a:ea typeface="メイリオ" panose="020B0604030504040204" pitchFamily="50" charset="-128"/>
              </a:rPr>
              <a:t>　</a:t>
            </a:r>
            <a:r>
              <a:rPr kumimoji="1" lang="ja-JP" altLang="en-US" sz="2400" b="1" dirty="0">
                <a:solidFill>
                  <a:schemeClr val="accent1">
                    <a:lumMod val="75000"/>
                  </a:schemeClr>
                </a:solidFill>
                <a:latin typeface="メイリオ" panose="020B0604030504040204" pitchFamily="50" charset="-128"/>
                <a:ea typeface="メイリオ" panose="020B0604030504040204" pitchFamily="50" charset="-128"/>
              </a:rPr>
              <a:t>☎</a:t>
            </a:r>
            <a:r>
              <a:rPr kumimoji="1" lang="en-US" altLang="ja-JP" sz="2400" b="1" dirty="0">
                <a:solidFill>
                  <a:schemeClr val="accent1">
                    <a:lumMod val="75000"/>
                  </a:schemeClr>
                </a:solidFill>
                <a:latin typeface="メイリオ" panose="020B0604030504040204" pitchFamily="50" charset="-128"/>
                <a:ea typeface="メイリオ" panose="020B0604030504040204" pitchFamily="50" charset="-128"/>
              </a:rPr>
              <a:t>000-00000</a:t>
            </a:r>
            <a:endParaRPr kumimoji="1" lang="en-US" altLang="ja-JP" b="1" dirty="0">
              <a:solidFill>
                <a:schemeClr val="accent1">
                  <a:lumMod val="75000"/>
                </a:schemeClr>
              </a:solidFill>
              <a:latin typeface="メイリオ" panose="020B0604030504040204" pitchFamily="50" charset="-128"/>
              <a:ea typeface="メイリオ" panose="020B0604030504040204" pitchFamily="50" charset="-128"/>
            </a:endParaRPr>
          </a:p>
          <a:p>
            <a:pPr algn="ctr"/>
            <a:r>
              <a:rPr kumimoji="1" lang="ja-JP" altLang="en-US" sz="1600" dirty="0">
                <a:solidFill>
                  <a:schemeClr val="accent1">
                    <a:lumMod val="75000"/>
                  </a:schemeClr>
                </a:solidFill>
                <a:latin typeface="メイリオ" panose="020B0604030504040204" pitchFamily="50" charset="-128"/>
                <a:ea typeface="メイリオ" panose="020B0604030504040204" pitchFamily="50" charset="-128"/>
              </a:rPr>
              <a:t>農地について困っていることがございましたらお気軽にご相談ください。</a:t>
            </a:r>
          </a:p>
        </p:txBody>
      </p:sp>
      <p:sp>
        <p:nvSpPr>
          <p:cNvPr id="45" name="四角形: 角を丸くする 44">
            <a:extLst>
              <a:ext uri="{FF2B5EF4-FFF2-40B4-BE49-F238E27FC236}">
                <a16:creationId xmlns:a16="http://schemas.microsoft.com/office/drawing/2014/main" id="{D57A54D9-24A8-40D2-BCD1-99879B76E376}"/>
              </a:ext>
            </a:extLst>
          </p:cNvPr>
          <p:cNvSpPr/>
          <p:nvPr/>
        </p:nvSpPr>
        <p:spPr>
          <a:xfrm>
            <a:off x="3881547" y="6768276"/>
            <a:ext cx="3313194" cy="2010027"/>
          </a:xfrm>
          <a:prstGeom prst="roundRect">
            <a:avLst/>
          </a:prstGeom>
          <a:solidFill>
            <a:srgbClr val="DAF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chemeClr val="accent1">
                    <a:lumMod val="75000"/>
                  </a:schemeClr>
                </a:solidFill>
                <a:latin typeface="メイリオ" panose="020B0604030504040204" pitchFamily="50" charset="-128"/>
                <a:ea typeface="メイリオ" panose="020B0604030504040204" pitchFamily="50" charset="-128"/>
              </a:rPr>
              <a:t>皆さんが守ってきた農地を次世代に引き継ぎ、次世代が安心して</a:t>
            </a:r>
            <a:endParaRPr kumimoji="1" lang="en-US" altLang="ja-JP" sz="1500" dirty="0">
              <a:solidFill>
                <a:schemeClr val="accent1">
                  <a:lumMod val="75000"/>
                </a:schemeClr>
              </a:solidFill>
              <a:latin typeface="メイリオ" panose="020B0604030504040204" pitchFamily="50" charset="-128"/>
              <a:ea typeface="メイリオ" panose="020B0604030504040204" pitchFamily="50" charset="-128"/>
            </a:endParaRPr>
          </a:p>
          <a:p>
            <a:pPr algn="ctr"/>
            <a:r>
              <a:rPr kumimoji="1" lang="ja-JP" altLang="en-US" sz="1500" dirty="0">
                <a:solidFill>
                  <a:schemeClr val="accent1">
                    <a:lumMod val="75000"/>
                  </a:schemeClr>
                </a:solidFill>
                <a:latin typeface="メイリオ" panose="020B0604030504040204" pitchFamily="50" charset="-128"/>
                <a:ea typeface="メイリオ" panose="020B0604030504040204" pitchFamily="50" charset="-128"/>
              </a:rPr>
              <a:t>耕作をしていくための</a:t>
            </a:r>
            <a:endParaRPr kumimoji="1" lang="en-US" altLang="ja-JP" sz="1500" dirty="0">
              <a:solidFill>
                <a:schemeClr val="accent1">
                  <a:lumMod val="75000"/>
                </a:schemeClr>
              </a:solidFill>
              <a:latin typeface="メイリオ" panose="020B0604030504040204" pitchFamily="50" charset="-128"/>
              <a:ea typeface="メイリオ" panose="020B0604030504040204" pitchFamily="50" charset="-128"/>
            </a:endParaRPr>
          </a:p>
          <a:p>
            <a:pPr algn="ctr"/>
            <a:r>
              <a:rPr kumimoji="1" lang="ja-JP" altLang="en-US" sz="1600" b="1" dirty="0">
                <a:solidFill>
                  <a:srgbClr val="00B050"/>
                </a:solidFill>
                <a:latin typeface="メイリオ" panose="020B0604030504040204" pitchFamily="50" charset="-128"/>
                <a:ea typeface="メイリオ" panose="020B0604030504040204" pitchFamily="50" charset="-128"/>
              </a:rPr>
              <a:t>地域農業の未来図</a:t>
            </a:r>
            <a:r>
              <a:rPr kumimoji="1" lang="ja-JP" altLang="en-US" sz="1500" dirty="0">
                <a:solidFill>
                  <a:schemeClr val="accent1">
                    <a:lumMod val="75000"/>
                  </a:schemeClr>
                </a:solidFill>
                <a:latin typeface="メイリオ" panose="020B0604030504040204" pitchFamily="50" charset="-128"/>
                <a:ea typeface="メイリオ" panose="020B0604030504040204" pitchFamily="50" charset="-128"/>
              </a:rPr>
              <a:t>を創ろう！</a:t>
            </a:r>
            <a:endParaRPr kumimoji="1" lang="en-US" altLang="ja-JP" sz="1500" dirty="0">
              <a:solidFill>
                <a:schemeClr val="accent1">
                  <a:lumMod val="75000"/>
                </a:schemeClr>
              </a:solidFill>
              <a:latin typeface="メイリオ" panose="020B0604030504040204" pitchFamily="50" charset="-128"/>
              <a:ea typeface="メイリオ" panose="020B0604030504040204" pitchFamily="50" charset="-128"/>
            </a:endParaRPr>
          </a:p>
          <a:p>
            <a:pPr algn="ctr"/>
            <a:endParaRPr kumimoji="1" lang="ja-JP" altLang="en-US" dirty="0">
              <a:solidFill>
                <a:schemeClr val="accent1">
                  <a:lumMod val="75000"/>
                </a:schemeClr>
              </a:solidFill>
            </a:endParaRPr>
          </a:p>
        </p:txBody>
      </p:sp>
      <p:sp>
        <p:nvSpPr>
          <p:cNvPr id="46" name="矢印: 山形 45">
            <a:extLst>
              <a:ext uri="{FF2B5EF4-FFF2-40B4-BE49-F238E27FC236}">
                <a16:creationId xmlns:a16="http://schemas.microsoft.com/office/drawing/2014/main" id="{37871CDC-BB18-4706-9480-E89097945140}"/>
              </a:ext>
            </a:extLst>
          </p:cNvPr>
          <p:cNvSpPr/>
          <p:nvPr/>
        </p:nvSpPr>
        <p:spPr>
          <a:xfrm>
            <a:off x="2632055" y="7311524"/>
            <a:ext cx="415093" cy="72581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8" name="矢印: 山形 57">
            <a:extLst>
              <a:ext uri="{FF2B5EF4-FFF2-40B4-BE49-F238E27FC236}">
                <a16:creationId xmlns:a16="http://schemas.microsoft.com/office/drawing/2014/main" id="{8E8C1BA2-55D4-4109-9532-7FBFC46EB74F}"/>
              </a:ext>
            </a:extLst>
          </p:cNvPr>
          <p:cNvSpPr/>
          <p:nvPr/>
        </p:nvSpPr>
        <p:spPr>
          <a:xfrm>
            <a:off x="2943927" y="7311524"/>
            <a:ext cx="415093" cy="72581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9" name="矢印: 山形 58">
            <a:extLst>
              <a:ext uri="{FF2B5EF4-FFF2-40B4-BE49-F238E27FC236}">
                <a16:creationId xmlns:a16="http://schemas.microsoft.com/office/drawing/2014/main" id="{7E0D89A9-24D7-42A8-B712-88743C2BB438}"/>
              </a:ext>
            </a:extLst>
          </p:cNvPr>
          <p:cNvSpPr/>
          <p:nvPr/>
        </p:nvSpPr>
        <p:spPr>
          <a:xfrm>
            <a:off x="3256801" y="7319857"/>
            <a:ext cx="415093" cy="72581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楕円 46">
            <a:extLst>
              <a:ext uri="{FF2B5EF4-FFF2-40B4-BE49-F238E27FC236}">
                <a16:creationId xmlns:a16="http://schemas.microsoft.com/office/drawing/2014/main" id="{3FCE6588-4C79-4418-B2F2-16CDA547F72F}"/>
              </a:ext>
            </a:extLst>
          </p:cNvPr>
          <p:cNvSpPr/>
          <p:nvPr/>
        </p:nvSpPr>
        <p:spPr>
          <a:xfrm>
            <a:off x="5971108" y="6050522"/>
            <a:ext cx="1253390" cy="108620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accent1">
                  <a:lumMod val="75000"/>
                </a:schemeClr>
              </a:solidFill>
            </a:endParaRPr>
          </a:p>
        </p:txBody>
      </p:sp>
      <p:sp>
        <p:nvSpPr>
          <p:cNvPr id="48" name="テキスト ボックス 47">
            <a:extLst>
              <a:ext uri="{FF2B5EF4-FFF2-40B4-BE49-F238E27FC236}">
                <a16:creationId xmlns:a16="http://schemas.microsoft.com/office/drawing/2014/main" id="{86CB89A4-5F79-4C3C-9A55-ADDF8F976C92}"/>
              </a:ext>
            </a:extLst>
          </p:cNvPr>
          <p:cNvSpPr txBox="1"/>
          <p:nvPr/>
        </p:nvSpPr>
        <p:spPr>
          <a:xfrm>
            <a:off x="5960198" y="6324084"/>
            <a:ext cx="1371204" cy="646331"/>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●月頃</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開催予定</a:t>
            </a:r>
          </a:p>
        </p:txBody>
      </p:sp>
      <p:sp>
        <p:nvSpPr>
          <p:cNvPr id="49" name="正方形/長方形 48">
            <a:extLst>
              <a:ext uri="{FF2B5EF4-FFF2-40B4-BE49-F238E27FC236}">
                <a16:creationId xmlns:a16="http://schemas.microsoft.com/office/drawing/2014/main" id="{5B48473A-111E-4701-8777-EB467C9B01C1}"/>
              </a:ext>
            </a:extLst>
          </p:cNvPr>
          <p:cNvSpPr/>
          <p:nvPr/>
        </p:nvSpPr>
        <p:spPr>
          <a:xfrm>
            <a:off x="3746394" y="8406195"/>
            <a:ext cx="3626620" cy="828035"/>
          </a:xfrm>
          <a:prstGeom prst="rect">
            <a:avLst/>
          </a:prstGeom>
          <a:noFill/>
        </p:spPr>
        <p:txBody>
          <a:bodyPr wrap="square" lIns="91440" tIns="45720" rIns="91440" bIns="45720">
            <a:prstTxWarp prst="textArchUp">
              <a:avLst/>
            </a:prstTxWarp>
            <a:spAutoFit/>
          </a:bodyPr>
          <a:lstStyle/>
          <a:p>
            <a:pPr algn="ctr"/>
            <a:r>
              <a:rPr lang="ja-JP" altLang="en-US" sz="2400" b="1" u="sng" dirty="0">
                <a:ln w="12700">
                  <a:solidFill>
                    <a:schemeClr val="accent5"/>
                  </a:solidFill>
                  <a:prstDash val="solid"/>
                </a:ln>
                <a:pattFill prst="ltDnDiag">
                  <a:fgClr>
                    <a:schemeClr val="accent5">
                      <a:lumMod val="60000"/>
                      <a:lumOff val="40000"/>
                    </a:schemeClr>
                  </a:fgClr>
                  <a:bgClr>
                    <a:schemeClr val="bg1"/>
                  </a:bgClr>
                </a:pattFill>
              </a:rPr>
              <a:t>人・農地プラン座談会</a:t>
            </a:r>
          </a:p>
        </p:txBody>
      </p:sp>
      <p:sp>
        <p:nvSpPr>
          <p:cNvPr id="50" name="思考の吹き出し: 雲形 49">
            <a:extLst>
              <a:ext uri="{FF2B5EF4-FFF2-40B4-BE49-F238E27FC236}">
                <a16:creationId xmlns:a16="http://schemas.microsoft.com/office/drawing/2014/main" id="{072BA058-99A1-4C3F-AF61-29CA36215A0E}"/>
              </a:ext>
            </a:extLst>
          </p:cNvPr>
          <p:cNvSpPr/>
          <p:nvPr/>
        </p:nvSpPr>
        <p:spPr>
          <a:xfrm>
            <a:off x="1639140" y="5989896"/>
            <a:ext cx="3869684" cy="803923"/>
          </a:xfrm>
          <a:prstGeom prst="cloudCallout">
            <a:avLst>
              <a:gd name="adj1" fmla="val -62877"/>
              <a:gd name="adj2" fmla="val -14345"/>
            </a:avLst>
          </a:prstGeom>
          <a:solidFill>
            <a:srgbClr val="FFFFCC"/>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62" name="テキスト ボックス 61">
            <a:extLst>
              <a:ext uri="{FF2B5EF4-FFF2-40B4-BE49-F238E27FC236}">
                <a16:creationId xmlns:a16="http://schemas.microsoft.com/office/drawing/2014/main" id="{E019B820-9E65-4132-8E7F-0130068B8119}"/>
              </a:ext>
            </a:extLst>
          </p:cNvPr>
          <p:cNvSpPr txBox="1"/>
          <p:nvPr/>
        </p:nvSpPr>
        <p:spPr>
          <a:xfrm>
            <a:off x="2090514" y="6024378"/>
            <a:ext cx="3261564" cy="769441"/>
          </a:xfrm>
          <a:prstGeom prst="rect">
            <a:avLst/>
          </a:prstGeom>
          <a:no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人・農地プラン</a:t>
            </a:r>
            <a:r>
              <a:rPr kumimoji="1" lang="ja-JP" altLang="en-US" sz="1100" dirty="0">
                <a:latin typeface="メイリオ" panose="020B0604030504040204" pitchFamily="50" charset="-128"/>
                <a:ea typeface="メイリオ" panose="020B0604030504040204" pitchFamily="50" charset="-128"/>
              </a:rPr>
              <a:t>とは</a:t>
            </a:r>
            <a:r>
              <a:rPr kumimoji="1" lang="en-US" altLang="ja-JP" sz="1100" dirty="0">
                <a:latin typeface="メイリオ" panose="020B0604030504040204" pitchFamily="50" charset="-128"/>
                <a:ea typeface="メイリオ" panose="020B0604030504040204" pitchFamily="50" charset="-128"/>
              </a:rPr>
              <a:t>…</a:t>
            </a:r>
          </a:p>
          <a:p>
            <a:r>
              <a:rPr kumimoji="1" lang="ja-JP" altLang="en-US" sz="1100" dirty="0">
                <a:latin typeface="メイリオ" panose="020B0604030504040204" pitchFamily="50" charset="-128"/>
                <a:ea typeface="メイリオ" panose="020B0604030504040204" pitchFamily="50" charset="-128"/>
              </a:rPr>
              <a:t>地域の農家の話し合いにより、地域の中心経営体、地域農業の将来のあり方などを明確化し、市町村により公表する取り組みです。</a:t>
            </a:r>
          </a:p>
        </p:txBody>
      </p:sp>
      <p:pic>
        <p:nvPicPr>
          <p:cNvPr id="6" name="図 5">
            <a:extLst>
              <a:ext uri="{FF2B5EF4-FFF2-40B4-BE49-F238E27FC236}">
                <a16:creationId xmlns:a16="http://schemas.microsoft.com/office/drawing/2014/main" id="{A09829A3-46CE-447A-94AD-9D815752BE3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34435" y="3730918"/>
            <a:ext cx="1177571" cy="1442153"/>
          </a:xfrm>
          <a:prstGeom prst="rect">
            <a:avLst/>
          </a:prstGeom>
        </p:spPr>
      </p:pic>
      <p:pic>
        <p:nvPicPr>
          <p:cNvPr id="9" name="図 8">
            <a:extLst>
              <a:ext uri="{FF2B5EF4-FFF2-40B4-BE49-F238E27FC236}">
                <a16:creationId xmlns:a16="http://schemas.microsoft.com/office/drawing/2014/main" id="{C4BBBF5F-69F7-457D-B19B-2D5005C6564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78685" y="3750181"/>
            <a:ext cx="1403700" cy="1403700"/>
          </a:xfrm>
          <a:prstGeom prst="rect">
            <a:avLst/>
          </a:prstGeom>
        </p:spPr>
      </p:pic>
      <p:pic>
        <p:nvPicPr>
          <p:cNvPr id="10" name="図 9">
            <a:extLst>
              <a:ext uri="{FF2B5EF4-FFF2-40B4-BE49-F238E27FC236}">
                <a16:creationId xmlns:a16="http://schemas.microsoft.com/office/drawing/2014/main" id="{AA54DE0A-B003-4167-9857-CCEB1707B451}"/>
              </a:ext>
            </a:extLst>
          </p:cNvPr>
          <p:cNvPicPr>
            <a:picLocks noChangeAspect="1"/>
          </p:cNvPicPr>
          <p:nvPr/>
        </p:nvPicPr>
        <p:blipFill>
          <a:blip r:embed="rId7"/>
          <a:stretch>
            <a:fillRect/>
          </a:stretch>
        </p:blipFill>
        <p:spPr>
          <a:xfrm>
            <a:off x="4898047" y="3832626"/>
            <a:ext cx="2239122" cy="1238735"/>
          </a:xfrm>
          <a:prstGeom prst="rect">
            <a:avLst/>
          </a:prstGeom>
        </p:spPr>
      </p:pic>
      <p:sp>
        <p:nvSpPr>
          <p:cNvPr id="13" name="テキスト ボックス 12">
            <a:extLst>
              <a:ext uri="{FF2B5EF4-FFF2-40B4-BE49-F238E27FC236}">
                <a16:creationId xmlns:a16="http://schemas.microsoft.com/office/drawing/2014/main" id="{D6479FD8-C282-425B-BEE6-85FE25327F5C}"/>
              </a:ext>
            </a:extLst>
          </p:cNvPr>
          <p:cNvSpPr txBox="1"/>
          <p:nvPr/>
        </p:nvSpPr>
        <p:spPr>
          <a:xfrm>
            <a:off x="4952175" y="3946633"/>
            <a:ext cx="2202533" cy="861774"/>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子どもや孫など次世代を担う農業者ため、将来の自分の経営と農地利用について考えてください</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endParaRPr kumimoji="1" lang="ja-JP" altLang="en-US" dirty="0"/>
          </a:p>
        </p:txBody>
      </p:sp>
      <p:pic>
        <p:nvPicPr>
          <p:cNvPr id="14" name="図 13">
            <a:extLst>
              <a:ext uri="{FF2B5EF4-FFF2-40B4-BE49-F238E27FC236}">
                <a16:creationId xmlns:a16="http://schemas.microsoft.com/office/drawing/2014/main" id="{36B13A77-5072-4921-BD97-C61EE2DC1BFD}"/>
              </a:ext>
            </a:extLst>
          </p:cNvPr>
          <p:cNvPicPr>
            <a:picLocks noChangeAspect="1"/>
          </p:cNvPicPr>
          <p:nvPr/>
        </p:nvPicPr>
        <p:blipFill>
          <a:blip r:embed="rId8"/>
          <a:stretch>
            <a:fillRect/>
          </a:stretch>
        </p:blipFill>
        <p:spPr>
          <a:xfrm flipH="1">
            <a:off x="361555" y="5995550"/>
            <a:ext cx="902404" cy="820046"/>
          </a:xfrm>
          <a:prstGeom prst="rect">
            <a:avLst/>
          </a:prstGeom>
        </p:spPr>
      </p:pic>
    </p:spTree>
    <p:extLst>
      <p:ext uri="{BB962C8B-B14F-4D97-AF65-F5344CB8AC3E}">
        <p14:creationId xmlns:p14="http://schemas.microsoft.com/office/powerpoint/2010/main" val="2702751841"/>
      </p:ext>
    </p:extLst>
  </p:cSld>
  <p:clrMapOvr>
    <a:masterClrMapping/>
  </p:clrMapOvr>
</p:sld>
</file>

<file path=ppt/theme/theme1.xml><?xml version="1.0" encoding="utf-8"?>
<a:theme xmlns:a="http://schemas.openxmlformats.org/drawingml/2006/main" name="フレーム">
  <a:themeElements>
    <a:clrScheme name="フレーム">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TM03457475[[fn=フレーム]]</Template>
  <TotalTime>0</TotalTime>
  <Words>329</Words>
  <Application>Microsoft Office PowerPoint</Application>
  <PresentationFormat>ユーザー設定</PresentationFormat>
  <Paragraphs>39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Corbel</vt:lpstr>
      <vt:lpstr>Wingdings 2</vt:lpstr>
      <vt:lpstr>フレーム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2019-07-03T05:58:05Z</dcterms:created>
  <dcterms:modified xsi:type="dcterms:W3CDTF">2020-01-29T08:27:37Z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TC027761549991</vt:lpwstr>
  </property>
</Properties>
</file>